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76" r:id="rId4"/>
    <p:sldId id="260" r:id="rId5"/>
    <p:sldId id="273" r:id="rId6"/>
    <p:sldId id="272" r:id="rId7"/>
    <p:sldId id="266" r:id="rId8"/>
    <p:sldId id="258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262838-83DC-4D37-82F2-3DAE34B99372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28688" y="1214438"/>
            <a:ext cx="7500937" cy="627062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Tahoma" pitchFamily="34" charset="0"/>
              </a:rPr>
              <a:t>Sanitary Engineering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0" y="2514600"/>
            <a:ext cx="64912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Andalus" pitchFamily="18" charset="-78"/>
                <a:ea typeface="+mj-ea"/>
                <a:cs typeface="Andalus" pitchFamily="18" charset="-78"/>
              </a:rPr>
              <a:t>Sewerage Engineering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 smtClean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Secondary Treatment System</a:t>
            </a:r>
            <a:endParaRPr lang="en-US" sz="3200" b="1" dirty="0">
              <a:solidFill>
                <a:srgbClr val="FF0000"/>
              </a:solidFill>
              <a:latin typeface="Aharoni" pitchFamily="2" charset="-79"/>
              <a:ea typeface="+mj-ea"/>
              <a:cs typeface="Aharoni" pitchFamily="2" charset="-79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By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Dr. </a:t>
            </a:r>
            <a:r>
              <a:rPr lang="en-US" sz="2000" b="1" dirty="0" err="1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Muhanad</a:t>
            </a:r>
            <a:r>
              <a:rPr lang="en-US" sz="2000" b="1" dirty="0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 M. </a:t>
            </a:r>
            <a:r>
              <a:rPr lang="en-US" sz="2000" b="1" dirty="0" err="1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Abbas</a:t>
            </a:r>
            <a:endParaRPr lang="en-US" sz="2000" b="1" dirty="0">
              <a:solidFill>
                <a:schemeClr val="tx2"/>
              </a:solidFill>
              <a:latin typeface="Arial Black" pitchFamily="34" charset="0"/>
              <a:ea typeface="+mj-ea"/>
              <a:cs typeface="Andalus" pitchFamily="18" charset="-78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3048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Trickling Filter Efficiency</a:t>
            </a:r>
          </a:p>
          <a:p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dirty="0" err="1" smtClean="0">
                <a:latin typeface="Arial Black" pitchFamily="34" charset="0"/>
              </a:rPr>
              <a:t>Velz</a:t>
            </a:r>
            <a:r>
              <a:rPr lang="en-US" dirty="0" smtClean="0">
                <a:latin typeface="Arial Black" pitchFamily="34" charset="0"/>
              </a:rPr>
              <a:t> Formula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2667000" cy="70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90800"/>
            <a:ext cx="4038600" cy="251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نتيجة بحث الصور عن ‪BOD testing in waste water picture‬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0" name="AutoShape 2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AutoShape 10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AutoShape 12" descr="ÙØªÙØ¬Ø© Ø¨Ø­Ø« Ø§ÙØµÙØ± Ø¹Ù âªattached growth proces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AutoShape 14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AutoShape 16" descr="ÙØªÙØ¬Ø© Ø¨Ø­Ø« Ø§ÙØµÙØ± Ø¹Ù âªattached growth proces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3505201"/>
            <a:ext cx="673718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784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نتيجة بحث الصور عن ‪BOD testing in waste water picture‬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0" name="AutoShape 2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AutoShape 10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AutoShape 12" descr="ÙØªÙØ¬Ø© Ø¨Ø­Ø« Ø§ÙØµÙØ± Ø¹Ù âªattached growth proces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AutoShape 14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AutoShape 16" descr="ÙØªÙØ¬Ø© Ø¨Ø­Ø« Ø§ÙØµÙØ± Ø¹Ù âªattached growth proces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1" y="1295400"/>
            <a:ext cx="2844800" cy="1600200"/>
          </a:xfrm>
          <a:prstGeom prst="rect">
            <a:avLst/>
          </a:prstGeom>
          <a:noFill/>
        </p:spPr>
      </p:pic>
      <p:pic>
        <p:nvPicPr>
          <p:cNvPr id="11268" name="Picture 4" descr="ÙØªÙØ¬Ø© Ø¨Ø­Ø« Ø§ÙØµÙØ± Ø¹Ù âªbatchreactorsâ¬â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4343400" cy="325755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371600" y="533400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Batch reactor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نتيجة بحث الصور عن ‪BOD testing in waste water picture‬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304800"/>
            <a:ext cx="1813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Plug flow reactor</a:t>
            </a:r>
          </a:p>
        </p:txBody>
      </p:sp>
      <p:pic>
        <p:nvPicPr>
          <p:cNvPr id="10242" name="Picture 2" descr="ÙØªÙØ¬Ø© Ø¨Ø­Ø« Ø§ÙØµÙØ± Ø¹Ù âªplug flow waste water reactors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4114800" cy="2863452"/>
          </a:xfrm>
          <a:prstGeom prst="rect">
            <a:avLst/>
          </a:prstGeom>
          <a:noFill/>
        </p:spPr>
      </p:pic>
      <p:pic>
        <p:nvPicPr>
          <p:cNvPr id="10244" name="Picture 4" descr="ØµÙØ±Ø© Ø°Ø§Øª ØµÙØ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694739"/>
            <a:ext cx="4953000" cy="3163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نتيجة بحث الصور عن ‪BOD testing in waste water picture‬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304800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Floating reactor</a:t>
            </a:r>
            <a:endParaRPr lang="en-US" b="1" dirty="0" smtClean="0">
              <a:solidFill>
                <a:schemeClr val="tx2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218" name="Picture 2" descr="ÙØªÙØ¬Ø© Ø¨Ø­Ø« Ø§ÙØµÙØ± Ø¹Ù âªfloating waste water reactors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4191000" cy="3133272"/>
          </a:xfrm>
          <a:prstGeom prst="rect">
            <a:avLst/>
          </a:prstGeom>
          <a:noFill/>
        </p:spPr>
      </p:pic>
      <p:pic>
        <p:nvPicPr>
          <p:cNvPr id="9220" name="Picture 4" descr="ØµÙØ±Ø© Ø°Ø§Øª ØµÙØ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497580"/>
            <a:ext cx="4800600" cy="336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4572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04800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Continuous flow stirred tank reactor</a:t>
            </a:r>
          </a:p>
        </p:txBody>
      </p:sp>
      <p:pic>
        <p:nvPicPr>
          <p:cNvPr id="8194" name="Picture 2" descr="ÙØªÙØ¬Ø© Ø¨Ø­Ø« Ø§ÙØµÙØ± Ø¹Ù âªContinuous flow stirred tank waste water reactors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1" y="836197"/>
            <a:ext cx="4190999" cy="2811877"/>
          </a:xfrm>
          <a:prstGeom prst="rect">
            <a:avLst/>
          </a:prstGeom>
          <a:noFill/>
        </p:spPr>
      </p:pic>
      <p:pic>
        <p:nvPicPr>
          <p:cNvPr id="8196" name="Picture 4" descr="ÙØªÙØ¬Ø© Ø¨Ø­Ø« Ø§ÙØµÙØ± Ø¹Ù âªContinuous flow stirred tank waste water reactorsâ¬â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81400"/>
            <a:ext cx="428625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نتيجة بحث الصور عن ‪water supply home intakes‬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نتيجة بحث الصور عن ‪sanitary sewers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نتيجة بحث الصور عن ‪sanitary sewers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نتيجة بحث الصور عن ‪sanitary sewers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" name="AutoShape 2" descr="نتيجة بحث الصور عن ‪bacteria in sewage water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AutoShape 2" descr="ÙØªÙØ¬Ø© Ø¨Ø­Ø« Ø§ÙØµÙØ± Ø¹Ù âªArbitrary flow reactors of waste water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ÙØªÙØ¬Ø© Ø¨Ø­Ø« Ø§ÙØµÙØ± Ø¹Ù âªArbitrary flow reactors of waste water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ÙØªÙØ¬Ø© Ø¨Ø­Ø« Ø§ÙØµÙØ± Ø¹Ù âªPacked bed reactors of waste water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ÙØªÙØ¬Ø© Ø¨Ø­Ø« Ø§ÙØµÙØ± Ø¹Ù âªFluidized bed reactors of waste water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517</TotalTime>
  <Words>31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60</cp:revision>
  <dcterms:created xsi:type="dcterms:W3CDTF">2017-10-16T19:06:06Z</dcterms:created>
  <dcterms:modified xsi:type="dcterms:W3CDTF">2018-04-03T07:13:20Z</dcterms:modified>
</cp:coreProperties>
</file>